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122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30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28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76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40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88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37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67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42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872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44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60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3867-5637-449E-8BD2-6382F06E97C4}" type="datetimeFigureOut">
              <a:rPr lang="en-AU" smtClean="0"/>
              <a:t>30/10/2012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1B3D5-0EFC-4CE4-8EC2-C559017204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29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7750" y="-1390972"/>
            <a:ext cx="10418262" cy="74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5A30E115D7A46BFBE447EE8B3BAE9" ma:contentTypeVersion="15" ma:contentTypeDescription="Create a new document." ma:contentTypeScope="" ma:versionID="576b86b4d2c90b7379518fc0ff6bd438">
  <xsd:schema xmlns:xsd="http://www.w3.org/2001/XMLSchema" xmlns:xs="http://www.w3.org/2001/XMLSchema" xmlns:p="http://schemas.microsoft.com/office/2006/metadata/properties" xmlns:ns2="096b27d7-f2ec-4de5-8765-e35bd29fd5d0" xmlns:ns3="2859b0d7-20f8-4b0f-b085-ad2a970d275a" targetNamespace="http://schemas.microsoft.com/office/2006/metadata/properties" ma:root="true" ma:fieldsID="9656beb22d6fdd5649b5009a0c7c32a4" ns2:_="" ns3:_="">
    <xsd:import namespace="096b27d7-f2ec-4de5-8765-e35bd29fd5d0"/>
    <xsd:import namespace="2859b0d7-20f8-4b0f-b085-ad2a970d27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b27d7-f2ec-4de5-8765-e35bd29fd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020f0f1-8d95-4198-b1cc-d9fc328e0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9b0d7-20f8-4b0f-b085-ad2a970d27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c9761bc-8d8e-4a9a-b520-e4de73a1ef26}" ma:internalName="TaxCatchAll" ma:showField="CatchAllData" ma:web="2859b0d7-20f8-4b0f-b085-ad2a970d27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59b0d7-20f8-4b0f-b085-ad2a970d275a" xsi:nil="true"/>
    <lcf76f155ced4ddcb4097134ff3c332f xmlns="096b27d7-f2ec-4de5-8765-e35bd29fd5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4D11F3-9102-4A20-A6F8-E6DDFE637A6D}"/>
</file>

<file path=customXml/itemProps2.xml><?xml version="1.0" encoding="utf-8"?>
<ds:datastoreItem xmlns:ds="http://schemas.openxmlformats.org/officeDocument/2006/customXml" ds:itemID="{2E87C947-2CD3-4B68-9BB3-31194D079035}"/>
</file>

<file path=customXml/itemProps3.xml><?xml version="1.0" encoding="utf-8"?>
<ds:datastoreItem xmlns:ds="http://schemas.openxmlformats.org/officeDocument/2006/customXml" ds:itemID="{97B2F153-A1FA-49DA-8AB1-E0E3FEEDFB0D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Buda</dc:creator>
  <cp:lastModifiedBy>Bianca Buda</cp:lastModifiedBy>
  <cp:revision>3</cp:revision>
  <dcterms:created xsi:type="dcterms:W3CDTF">2012-10-30T03:54:09Z</dcterms:created>
  <dcterms:modified xsi:type="dcterms:W3CDTF">2012-10-30T04:01:32Z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0x010100BAB5A30E115D7A46BFBE447EE8B3BAE9</vt:lpwstr>
  </property>
  <property fmtid="{D5CDD505-2E9C-101B-9397-08002B2CF9AE}" pid="3" name="Order">
    <vt:r8>22549200</vt:r8>
  </property>
</Properties>
</file>