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 snapToObjects="1">
      <p:cViewPr varScale="1">
        <p:scale>
          <a:sx n="51" d="100"/>
          <a:sy n="51" d="100"/>
        </p:scale>
        <p:origin x="24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6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8228" y="13131800"/>
            <a:ext cx="307544" cy="342900"/>
          </a:xfrm>
          <a:prstGeom prst="rect">
            <a:avLst/>
          </a:prstGeom>
        </p:spPr>
        <p:txBody>
          <a:bodyPr/>
          <a:lstStyle>
            <a:lvl1pPr defTabSz="825500">
              <a:defRPr sz="1600">
                <a:solidFill>
                  <a:srgbClr val="5E5E5E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2 Artwork.jpg" descr="2022 Artwo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951" y="0"/>
            <a:ext cx="908009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150 symbol.png" descr="150 symb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951" y="9556577"/>
            <a:ext cx="6996574" cy="4023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2 Artwork - edited.jpg" descr="2022 Artwork - edi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951" y="0"/>
            <a:ext cx="908009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150 symbol.png" descr="150 symb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951" y="9556577"/>
            <a:ext cx="6996574" cy="4023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Asset 19@4x.png" descr="Asset 19@4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8727">
            <a:off x="1501066" y="488323"/>
            <a:ext cx="13771661" cy="5657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k&amp;l.png" descr="k&amp;l.png"/>
          <p:cNvPicPr>
            <a:picLocks noChangeAspect="1"/>
          </p:cNvPicPr>
          <p:nvPr/>
        </p:nvPicPr>
        <p:blipFill>
          <a:blip r:embed="rId4"/>
          <a:srcRect b="25803"/>
          <a:stretch>
            <a:fillRect/>
          </a:stretch>
        </p:blipFill>
        <p:spPr>
          <a:xfrm>
            <a:off x="2567477" y="407083"/>
            <a:ext cx="9558521" cy="290177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dignity for all"/>
          <p:cNvSpPr txBox="1"/>
          <p:nvPr/>
        </p:nvSpPr>
        <p:spPr>
          <a:xfrm>
            <a:off x="5683529" y="3748835"/>
            <a:ext cx="4190983" cy="67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400" spc="748">
                <a:solidFill>
                  <a:srgbClr val="BA954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dig</a:t>
            </a:r>
            <a:r>
              <a:rPr>
                <a:solidFill>
                  <a:srgbClr val="C69F53"/>
                </a:solidFill>
              </a:rPr>
              <a:t>nity</a:t>
            </a:r>
            <a:r>
              <a:t> </a:t>
            </a:r>
            <a:r>
              <a:rPr>
                <a:solidFill>
                  <a:srgbClr val="D0A757"/>
                </a:solidFill>
              </a:rPr>
              <a:t>for</a:t>
            </a:r>
            <a:r>
              <a:t> all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lue waves.png" descr="Blue waves.png"/>
          <p:cNvPicPr>
            <a:picLocks/>
          </p:cNvPicPr>
          <p:nvPr/>
        </p:nvPicPr>
        <p:blipFill>
          <a:blip r:embed="rId2"/>
          <a:srcRect l="21579" t="62081" r="16061"/>
          <a:stretch>
            <a:fillRect/>
          </a:stretch>
        </p:blipFill>
        <p:spPr>
          <a:xfrm rot="10680000">
            <a:off x="-8743153" y="10826578"/>
            <a:ext cx="47763164" cy="5448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Asset 48@4x.png" descr="Asset 48@4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10419727" y="-1545866"/>
            <a:ext cx="13500771" cy="19773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creen Shot 2021-10-27 at 12.07.18 pm.png" descr="Screen Shot 2021-10-27 at 12.07.18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0880000" flipH="1">
            <a:off x="-154890" y="-70696"/>
            <a:ext cx="11664520" cy="22573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ld.png" descr="gol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8367">
            <a:off x="-2602088" y="6307553"/>
            <a:ext cx="33851957" cy="14278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73BA3E8394CF4E9DA57080CDE4923B" ma:contentTypeVersion="13" ma:contentTypeDescription="Create a new document." ma:contentTypeScope="" ma:versionID="3623473c3ada933ad7139613cb8832e9">
  <xsd:schema xmlns:xsd="http://www.w3.org/2001/XMLSchema" xmlns:xs="http://www.w3.org/2001/XMLSchema" xmlns:p="http://schemas.microsoft.com/office/2006/metadata/properties" xmlns:ns2="c5904d36-350f-4248-b7e3-1e9aa54fa068" xmlns:ns3="03673f24-2202-4a27-9237-65f6b84139dd" targetNamespace="http://schemas.microsoft.com/office/2006/metadata/properties" ma:root="true" ma:fieldsID="9b6a52fa7247336cc51e2674b690d086" ns2:_="" ns3:_="">
    <xsd:import namespace="c5904d36-350f-4248-b7e3-1e9aa54fa068"/>
    <xsd:import namespace="03673f24-2202-4a27-9237-65f6b84139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904d36-350f-4248-b7e3-1e9aa54fa0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73f24-2202-4a27-9237-65f6b84139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5F9952-6590-4E3C-9950-DE6E79D1EB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BB774E1-3F31-43B3-A09D-89E58C57C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287489-6FA8-4A5E-B432-4735EAEED7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904d36-350f-4248-b7e3-1e9aa54fa068"/>
    <ds:schemaRef ds:uri="03673f24-2202-4a27-9237-65f6b84139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Custom</PresentationFormat>
  <Paragraphs>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Paul Harris</cp:lastModifiedBy>
  <cp:revision>2</cp:revision>
  <dcterms:modified xsi:type="dcterms:W3CDTF">2021-11-29T21:46:15Z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0x0101008A73BA3E8394CF4E9DA57080CDE4923B</vt:lpwstr>
  </property>
</Properties>
</file>