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. MLF_Awaken Logo (Official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1505" y="0"/>
            <a:ext cx="970099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. MLF_Awaken Logo (Official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90217" y="10844182"/>
            <a:ext cx="1866917" cy="2639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. MLF_Awaken Logo (Official).png"/>
          <p:cNvPicPr>
            <a:picLocks noChangeAspect="1"/>
          </p:cNvPicPr>
          <p:nvPr/>
        </p:nvPicPr>
        <p:blipFill>
          <a:blip r:embed="rId2">
            <a:extLst/>
          </a:blip>
          <a:srcRect l="0" t="0" r="1130" b="19995"/>
          <a:stretch>
            <a:fillRect/>
          </a:stretch>
        </p:blipFill>
        <p:spPr>
          <a:xfrm>
            <a:off x="22290217" y="11181969"/>
            <a:ext cx="1845806" cy="2111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