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578099" y="5991225"/>
            <a:ext cx="7848602" cy="4064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578099" y="4365624"/>
            <a:ext cx="7848602" cy="6223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1625599" y="1219199"/>
            <a:ext cx="9753602" cy="7315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30512" y="1695449"/>
            <a:ext cx="7334251" cy="4438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578099" y="6257925"/>
            <a:ext cx="7848602" cy="10668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2578099" y="7362825"/>
            <a:ext cx="7848602" cy="8477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40208" y="8153400"/>
            <a:ext cx="314859" cy="317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578099" y="3638549"/>
            <a:ext cx="7848602" cy="247650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6664325" y="1695449"/>
            <a:ext cx="40005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2339974" y="1695449"/>
            <a:ext cx="4000501" cy="299085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2339974" y="4791074"/>
            <a:ext cx="4000501" cy="307657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sz="half" idx="1"/>
          </p:nvPr>
        </p:nvSpPr>
        <p:spPr>
          <a:xfrm>
            <a:off x="2339974" y="3171824"/>
            <a:ext cx="8324852" cy="4714877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2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2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2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2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6664325" y="3171824"/>
            <a:ext cx="4000501" cy="4714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2339974" y="3171824"/>
            <a:ext cx="4000501" cy="4714877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7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7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7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7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75000"/>
              <a:buChar char="•"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2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2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2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2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64325" y="5038725"/>
            <a:ext cx="4000501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668988" y="1885949"/>
            <a:ext cx="4000501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2339974" y="1885949"/>
            <a:ext cx="4000501" cy="5981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2578099" y="2447924"/>
            <a:ext cx="7848602" cy="247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2578099" y="4991100"/>
            <a:ext cx="7848602" cy="8477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. MLF_Awaken Logo (Official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6318" y="654849"/>
            <a:ext cx="5972164" cy="84439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. MLF_Awaken Logo (Official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5443" y="8117461"/>
            <a:ext cx="995690" cy="140778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. MLF_Awaken Logo (Official).png"/>
          <p:cNvPicPr>
            <a:picLocks noChangeAspect="1"/>
          </p:cNvPicPr>
          <p:nvPr/>
        </p:nvPicPr>
        <p:blipFill>
          <a:blip r:embed="rId2">
            <a:extLst/>
          </a:blip>
          <a:srcRect l="0" t="0" r="1130" b="19995"/>
          <a:stretch>
            <a:fillRect/>
          </a:stretch>
        </p:blipFill>
        <p:spPr>
          <a:xfrm>
            <a:off x="11741742" y="8286354"/>
            <a:ext cx="984430" cy="11262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