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9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9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7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80FD-7854-4892-826C-A6E8EC30D5E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B7DC-0CCD-4062-9C0B-36C35A1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180512" cy="69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login</dc:creator>
  <cp:lastModifiedBy>login</cp:lastModifiedBy>
  <cp:revision>1</cp:revision>
  <dcterms:created xsi:type="dcterms:W3CDTF">2013-10-21T00:56:29Z</dcterms:created>
  <dcterms:modified xsi:type="dcterms:W3CDTF">2013-10-21T01:06:31Z</dcterms:modified>
</cp:coreProperties>
</file>