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98" y="-91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8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7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2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9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0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5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9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2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0FC0-F04B-41C5-94AA-15FF325B3EA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1FCC-0242-45C1-A690-81028AD4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4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login</dc:creator>
  <cp:lastModifiedBy>login</cp:lastModifiedBy>
  <cp:revision>1</cp:revision>
  <dcterms:created xsi:type="dcterms:W3CDTF">2013-10-20T23:15:51Z</dcterms:created>
  <dcterms:modified xsi:type="dcterms:W3CDTF">2013-10-20T23:18:57Z</dcterms:modified>
</cp:coreProperties>
</file>