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6" d="100"/>
          <a:sy n="36" d="100"/>
        </p:scale>
        <p:origin x="-516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2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SA logo with words (transparent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036" y="12274895"/>
            <a:ext cx="3011984" cy="1148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Keynote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6361" y="-3047722"/>
            <a:ext cx="20588638" cy="191687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ropped Mercy 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611" y="786962"/>
            <a:ext cx="21064778" cy="1214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MSA logo with words (transparent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036" y="12274895"/>
            <a:ext cx="3011984" cy="114826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ropped Mercy 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91185" y="11901821"/>
            <a:ext cx="3286356" cy="1894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MSA logo with words (transparent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036" y="12274895"/>
            <a:ext cx="3011984" cy="114826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ynote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481119" y="8811340"/>
            <a:ext cx="5851232" cy="54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MSA logo with words (transparent)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0036" y="12274895"/>
            <a:ext cx="3011984" cy="114826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Fenaughty</dc:creator>
  <cp:lastModifiedBy>login</cp:lastModifiedBy>
  <cp:revision>1</cp:revision>
  <dcterms:modified xsi:type="dcterms:W3CDTF">2016-04-22T06:38:59Z</dcterms:modified>
</cp:coreProperties>
</file>