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30A"/>
    <a:srgbClr val="FE8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8" d="100"/>
          <a:sy n="28" d="100"/>
        </p:scale>
        <p:origin x="-1152" y="-2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576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842310">
            <a:off x="16246551" y="846418"/>
            <a:ext cx="9208767" cy="20490832"/>
            <a:chOff x="0" y="0"/>
            <a:chExt cx="9208765" cy="20490831"/>
          </a:xfrm>
        </p:grpSpPr>
        <p:sp>
          <p:nvSpPr>
            <p:cNvPr id="13" name="Shape 13"/>
            <p:cNvSpPr/>
            <p:nvPr/>
          </p:nvSpPr>
          <p:spPr>
            <a:xfrm>
              <a:off x="31749" y="31750"/>
              <a:ext cx="9145267" cy="20427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2" name="Picture 1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9208766" cy="20490833"/>
            </a:xfrm>
            <a:prstGeom prst="rect">
              <a:avLst/>
            </a:prstGeom>
            <a:effectLst/>
          </p:spPr>
        </p:pic>
      </p:grpSp>
      <p:sp>
        <p:nvSpPr>
          <p:cNvPr id="15" name="Shape 15"/>
          <p:cNvSpPr/>
          <p:nvPr/>
        </p:nvSpPr>
        <p:spPr>
          <a:xfrm rot="2842310">
            <a:off x="10604832" y="-5723710"/>
            <a:ext cx="5794919" cy="27134709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half" idx="13"/>
          </p:nvPr>
        </p:nvSpPr>
        <p:spPr>
          <a:xfrm>
            <a:off x="4833937" y="2119978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4"/>
          </p:nvPr>
        </p:nvSpPr>
        <p:spPr>
          <a:xfrm>
            <a:off x="4833937" y="6583557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SUB-HEADING</a:t>
            </a:r>
          </a:p>
        </p:txBody>
      </p:sp>
      <p:pic>
        <p:nvPicPr>
          <p:cNvPr id="18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2575" y="10044073"/>
            <a:ext cx="6607931" cy="380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21" name="Group 121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20" name="Shape 120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19" name="Picture 11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22" name="Shape 122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23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354364" indent="-465364">
              <a:spcBef>
                <a:spcPts val="3200"/>
              </a:spcBef>
              <a:defRPr sz="3800"/>
            </a:lvl3pPr>
            <a:lvl4pPr marL="1798864" indent="-465364">
              <a:spcBef>
                <a:spcPts val="3200"/>
              </a:spcBef>
              <a:defRPr sz="3800"/>
            </a:lvl4pPr>
            <a:lvl5pPr marL="2243364" indent="-465364">
              <a:spcBef>
                <a:spcPts val="32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6" name="Group 136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35" name="Shape 135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34" name="Picture 133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37" name="Shape 137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38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49" name="Group 149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48" name="Shape 148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47" name="Picture 146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50" name="Shape 150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51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grpSp>
        <p:nvGrpSpPr>
          <p:cNvPr id="164" name="Group 164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63" name="Shape 163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62" name="Picture 16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65" name="Shape 165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66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grpSp>
        <p:nvGrpSpPr>
          <p:cNvPr id="178" name="Group 178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77" name="Shape 177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76" name="Picture 175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79" name="Shape 179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80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2842310">
            <a:off x="13928280" y="-5051952"/>
            <a:ext cx="3785242" cy="24694726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140000">
            <a:off x="10905669" y="-1996208"/>
            <a:ext cx="4297866" cy="17880311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half" idx="13"/>
          </p:nvPr>
        </p:nvSpPr>
        <p:spPr>
          <a:xfrm>
            <a:off x="4833937" y="2119978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53585F"/>
                </a:solidFill>
              </a:rPr>
              <a:t>WORD-TWO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4"/>
          </p:nvPr>
        </p:nvSpPr>
        <p:spPr>
          <a:xfrm>
            <a:off x="4833937" y="6583557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SUB-HEADING</a:t>
            </a:r>
          </a:p>
        </p:txBody>
      </p:sp>
      <p:pic>
        <p:nvPicPr>
          <p:cNvPr id="30" name="Transparent Mercy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69892" y="10083179"/>
            <a:ext cx="6607931" cy="380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170814" y="513280"/>
            <a:ext cx="9608033" cy="243460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3"/>
          </p:nvPr>
        </p:nvSpPr>
        <p:spPr>
          <a:xfrm>
            <a:off x="3117453" y="357187"/>
            <a:ext cx="15609093" cy="3036095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0"/>
              </a:spcBef>
              <a:buSzTx/>
              <a:buNone/>
              <a:defRPr sz="19012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  <p:grpSp>
        <p:nvGrpSpPr>
          <p:cNvPr id="63" name="Group 63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62" name="Shape 62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61" name="Picture 6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65" name="Transparent Mercy 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74" name="Shape 74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73" name="Picture 72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77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170814" y="513280"/>
            <a:ext cx="9608033" cy="243460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117453" y="357187"/>
            <a:ext cx="15609093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algn="l" defTabSz="572516">
              <a:defRPr sz="19012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5325070" y="928687"/>
            <a:ext cx="13722210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half" idx="14"/>
          </p:nvPr>
        </p:nvSpPr>
        <p:spPr>
          <a:xfrm>
            <a:off x="4833937" y="7421202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5"/>
          </p:nvPr>
        </p:nvSpPr>
        <p:spPr>
          <a:xfrm>
            <a:off x="4833937" y="11884781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Paragraph text</a:t>
            </a:r>
          </a:p>
        </p:txBody>
      </p:sp>
      <p:grpSp>
        <p:nvGrpSpPr>
          <p:cNvPr id="92" name="Group 92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91" name="Shape 91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90" name="Picture 89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93" name="Shape 93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94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7" name="Group 107"/>
          <p:cNvGrpSpPr/>
          <p:nvPr/>
        </p:nvGrpSpPr>
        <p:grpSpPr>
          <a:xfrm rot="2842310">
            <a:off x="21411525" y="9243965"/>
            <a:ext cx="3561378" cy="6923438"/>
            <a:chOff x="0" y="0"/>
            <a:chExt cx="3561376" cy="6923436"/>
          </a:xfrm>
        </p:grpSpPr>
        <p:sp>
          <p:nvSpPr>
            <p:cNvPr id="106" name="Shape 106"/>
            <p:cNvSpPr/>
            <p:nvPr/>
          </p:nvSpPr>
          <p:spPr>
            <a:xfrm>
              <a:off x="31749" y="31750"/>
              <a:ext cx="3497878" cy="6859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105" name="Picture 104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561378" cy="6923438"/>
            </a:xfrm>
            <a:prstGeom prst="rect">
              <a:avLst/>
            </a:prstGeom>
            <a:effectLst/>
          </p:spPr>
        </p:pic>
      </p:grpSp>
      <p:sp>
        <p:nvSpPr>
          <p:cNvPr id="108" name="Shape 108"/>
          <p:cNvSpPr/>
          <p:nvPr/>
        </p:nvSpPr>
        <p:spPr>
          <a:xfrm rot="2842310">
            <a:off x="21409012" y="7062603"/>
            <a:ext cx="720599" cy="8318363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109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9934" y="11869362"/>
            <a:ext cx="3323257" cy="191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Mercy 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984912" y="2703719"/>
            <a:ext cx="14414176" cy="8308562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SUB-HEADING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53585F"/>
                </a:solidFill>
              </a:rPr>
              <a:t>WORD-TWO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SUB-HEADING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572516">
              <a:spcBef>
                <a:spcPts val="0"/>
              </a:spcBef>
              <a:buSzTx/>
              <a:buNone/>
              <a:defRPr sz="19012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120414_familysouthafrica_at_2991_2190x1460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326" t="2687" r="2787" b="11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9" name="Shape 20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8632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Paragraph text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120414_familysouthafrica_at_2936_3000x2000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1549" t="8635" r="29013" b="9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120414_familysouthafrica_at_2936_3000x2000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820" t="8148" r="26327" b="1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12</Words>
  <Application>Microsoft Office PowerPoint</Application>
  <PresentationFormat>Custom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Fenaughty</dc:creator>
  <cp:lastModifiedBy>login</cp:lastModifiedBy>
  <cp:revision>3</cp:revision>
  <dcterms:modified xsi:type="dcterms:W3CDTF">2015-11-30T07:04:39Z</dcterms:modified>
</cp:coreProperties>
</file>