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1224" y="1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9839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2842310">
            <a:off x="8620573" y="3480643"/>
            <a:ext cx="4878139" cy="10002108"/>
            <a:chOff x="0" y="0"/>
            <a:chExt cx="4878137" cy="10002106"/>
          </a:xfrm>
        </p:grpSpPr>
        <p:sp>
          <p:nvSpPr>
            <p:cNvPr id="13" name="Shape 13"/>
            <p:cNvSpPr/>
            <p:nvPr/>
          </p:nvSpPr>
          <p:spPr>
            <a:xfrm>
              <a:off x="25399" y="25400"/>
              <a:ext cx="4827339" cy="9951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12" name="Picture 11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878138" cy="10002108"/>
            </a:xfrm>
            <a:prstGeom prst="rect">
              <a:avLst/>
            </a:prstGeom>
            <a:effectLst/>
          </p:spPr>
        </p:pic>
      </p:grpSp>
      <p:sp>
        <p:nvSpPr>
          <p:cNvPr id="15" name="Shape 15"/>
          <p:cNvSpPr/>
          <p:nvPr/>
        </p:nvSpPr>
        <p:spPr>
          <a:xfrm rot="2842310">
            <a:off x="6963354" y="-2204522"/>
            <a:ext cx="2691728" cy="16147922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half" idx="13"/>
          </p:nvPr>
        </p:nvSpPr>
        <p:spPr>
          <a:xfrm>
            <a:off x="957784" y="1507539"/>
            <a:ext cx="11017224" cy="3302001"/>
          </a:xfrm>
          <a:prstGeom prst="rect">
            <a:avLst/>
          </a:prstGeom>
        </p:spPr>
        <p:txBody>
          <a:bodyPr anchor="b"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3260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dirty="0">
                <a:solidFill>
                  <a:srgbClr val="E66905"/>
                </a:solidFill>
              </a:rPr>
              <a:t>HEADING</a:t>
            </a:r>
            <a:r>
              <a:rPr dirty="0"/>
              <a:t> </a:t>
            </a:r>
            <a:r>
              <a:rPr dirty="0"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4"/>
          </p:nvPr>
        </p:nvSpPr>
        <p:spPr>
          <a:xfrm>
            <a:off x="957784" y="4681641"/>
            <a:ext cx="11017224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t>SUB-HEADING</a:t>
            </a:r>
          </a:p>
        </p:txBody>
      </p:sp>
      <p:pic>
        <p:nvPicPr>
          <p:cNvPr id="18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6331" y="7198069"/>
            <a:ext cx="4698974" cy="2708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grpSp>
        <p:nvGrpSpPr>
          <p:cNvPr id="164" name="Group 164"/>
          <p:cNvGrpSpPr/>
          <p:nvPr/>
        </p:nvGrpSpPr>
        <p:grpSpPr>
          <a:xfrm rot="2842310">
            <a:off x="10886631" y="6598473"/>
            <a:ext cx="2538180" cy="4928978"/>
            <a:chOff x="0" y="0"/>
            <a:chExt cx="2538178" cy="4928977"/>
          </a:xfrm>
        </p:grpSpPr>
        <p:sp>
          <p:nvSpPr>
            <p:cNvPr id="163" name="Shape 163"/>
            <p:cNvSpPr/>
            <p:nvPr/>
          </p:nvSpPr>
          <p:spPr>
            <a:xfrm>
              <a:off x="25400" y="25399"/>
              <a:ext cx="2487379" cy="4878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162" name="Picture 161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538180" cy="4928979"/>
            </a:xfrm>
            <a:prstGeom prst="rect">
              <a:avLst/>
            </a:prstGeom>
            <a:effectLst/>
          </p:spPr>
        </p:pic>
      </p:grpSp>
      <p:sp>
        <p:nvSpPr>
          <p:cNvPr id="165" name="Shape 165"/>
          <p:cNvSpPr/>
          <p:nvPr/>
        </p:nvSpPr>
        <p:spPr>
          <a:xfrm rot="2842310">
            <a:off x="10887667" y="5050104"/>
            <a:ext cx="512426" cy="5915280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166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82099" y="8468243"/>
            <a:ext cx="2363206" cy="136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grpSp>
        <p:nvGrpSpPr>
          <p:cNvPr id="178" name="Group 178"/>
          <p:cNvGrpSpPr/>
          <p:nvPr/>
        </p:nvGrpSpPr>
        <p:grpSpPr>
          <a:xfrm rot="2842310">
            <a:off x="10886631" y="6598473"/>
            <a:ext cx="2538180" cy="4928978"/>
            <a:chOff x="0" y="0"/>
            <a:chExt cx="2538178" cy="4928977"/>
          </a:xfrm>
        </p:grpSpPr>
        <p:sp>
          <p:nvSpPr>
            <p:cNvPr id="177" name="Shape 177"/>
            <p:cNvSpPr/>
            <p:nvPr/>
          </p:nvSpPr>
          <p:spPr>
            <a:xfrm>
              <a:off x="25400" y="25399"/>
              <a:ext cx="2487379" cy="4878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176" name="Picture 175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538180" cy="4928979"/>
            </a:xfrm>
            <a:prstGeom prst="rect">
              <a:avLst/>
            </a:prstGeom>
            <a:effectLst/>
          </p:spPr>
        </p:pic>
      </p:grpSp>
      <p:sp>
        <p:nvSpPr>
          <p:cNvPr id="179" name="Shape 179"/>
          <p:cNvSpPr/>
          <p:nvPr/>
        </p:nvSpPr>
        <p:spPr>
          <a:xfrm rot="2842310">
            <a:off x="10887667" y="5050104"/>
            <a:ext cx="512426" cy="5915280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180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82099" y="8468243"/>
            <a:ext cx="2363206" cy="136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2842310">
            <a:off x="7217354" y="-2407722"/>
            <a:ext cx="2691728" cy="16147922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140000">
            <a:off x="5587675" y="-1419526"/>
            <a:ext cx="3056261" cy="12714889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half" idx="13"/>
          </p:nvPr>
        </p:nvSpPr>
        <p:spPr>
          <a:xfrm>
            <a:off x="999367" y="1507539"/>
            <a:ext cx="10993051" cy="3302001"/>
          </a:xfrm>
          <a:prstGeom prst="rect">
            <a:avLst/>
          </a:prstGeom>
        </p:spPr>
        <p:txBody>
          <a:bodyPr anchor="b"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3260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dirty="0">
                <a:solidFill>
                  <a:srgbClr val="E66905"/>
                </a:solidFill>
              </a:rPr>
              <a:t>HEADING</a:t>
            </a:r>
            <a:r>
              <a:rPr dirty="0"/>
              <a:t> </a:t>
            </a:r>
            <a:r>
              <a:rPr dirty="0">
                <a:solidFill>
                  <a:srgbClr val="53585F"/>
                </a:solidFill>
              </a:rPr>
              <a:t>WORD-TWO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4"/>
          </p:nvPr>
        </p:nvSpPr>
        <p:spPr>
          <a:xfrm>
            <a:off x="999367" y="4681641"/>
            <a:ext cx="10993051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53585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t>SUB-HEADING</a:t>
            </a:r>
          </a:p>
        </p:txBody>
      </p:sp>
      <p:pic>
        <p:nvPicPr>
          <p:cNvPr id="30" name="Transparent Mercy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6331" y="7198069"/>
            <a:ext cx="4698974" cy="2708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31034" y="364999"/>
            <a:ext cx="5477590" cy="17312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3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0"/>
              </a:spcBef>
              <a:buSzTx/>
              <a:buNone/>
              <a:defRPr sz="13386">
                <a:latin typeface="Bebas Neue"/>
                <a:ea typeface="Bebas Neue"/>
                <a:cs typeface="Bebas Neue"/>
                <a:sym typeface="Bebas Neue"/>
              </a:defRPr>
            </a:pPr>
            <a:r>
              <a:t>Heading </a:t>
            </a:r>
            <a:r>
              <a:rPr>
                <a:solidFill>
                  <a:srgbClr val="E66905"/>
                </a:solidFill>
              </a:rPr>
              <a:t>Heading</a:t>
            </a:r>
          </a:p>
        </p:txBody>
      </p:sp>
      <p:grpSp>
        <p:nvGrpSpPr>
          <p:cNvPr id="63" name="Group 63"/>
          <p:cNvGrpSpPr/>
          <p:nvPr/>
        </p:nvGrpSpPr>
        <p:grpSpPr>
          <a:xfrm rot="2842310">
            <a:off x="10886631" y="6598473"/>
            <a:ext cx="2538180" cy="4928978"/>
            <a:chOff x="0" y="0"/>
            <a:chExt cx="2538178" cy="4928977"/>
          </a:xfrm>
        </p:grpSpPr>
        <p:sp>
          <p:nvSpPr>
            <p:cNvPr id="62" name="Shape 62"/>
            <p:cNvSpPr/>
            <p:nvPr/>
          </p:nvSpPr>
          <p:spPr>
            <a:xfrm>
              <a:off x="25400" y="25399"/>
              <a:ext cx="2487379" cy="4878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61" name="Picture 6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538180" cy="4928979"/>
            </a:xfrm>
            <a:prstGeom prst="rect">
              <a:avLst/>
            </a:prstGeom>
            <a:effectLst/>
          </p:spPr>
        </p:pic>
      </p:grpSp>
      <p:sp>
        <p:nvSpPr>
          <p:cNvPr id="64" name="Shape 64"/>
          <p:cNvSpPr/>
          <p:nvPr/>
        </p:nvSpPr>
        <p:spPr>
          <a:xfrm rot="2842310">
            <a:off x="10887667" y="5050104"/>
            <a:ext cx="512426" cy="5915280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65" name="Transparent Mercy 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2099" y="8468243"/>
            <a:ext cx="2363206" cy="136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31034" y="364999"/>
            <a:ext cx="5477590" cy="17312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0"/>
              </a:spcBef>
              <a:buSzTx/>
              <a:buNone/>
              <a:defRPr sz="13386">
                <a:latin typeface="Bebas Neue"/>
                <a:ea typeface="Bebas Neue"/>
                <a:cs typeface="Bebas Neue"/>
                <a:sym typeface="Bebas Neue"/>
              </a:defRPr>
            </a:pPr>
            <a:r>
              <a:t>Heading </a:t>
            </a:r>
            <a:r>
              <a:rPr>
                <a:solidFill>
                  <a:srgbClr val="E66905"/>
                </a:solidFill>
              </a:rPr>
              <a:t>Heading</a:t>
            </a:r>
          </a:p>
        </p:txBody>
      </p:sp>
      <p:grpSp>
        <p:nvGrpSpPr>
          <p:cNvPr id="77" name="Group 77"/>
          <p:cNvGrpSpPr/>
          <p:nvPr/>
        </p:nvGrpSpPr>
        <p:grpSpPr>
          <a:xfrm rot="2842310">
            <a:off x="10886631" y="6598473"/>
            <a:ext cx="2538180" cy="4928978"/>
            <a:chOff x="0" y="0"/>
            <a:chExt cx="2538178" cy="4928977"/>
          </a:xfrm>
        </p:grpSpPr>
        <p:sp>
          <p:nvSpPr>
            <p:cNvPr id="76" name="Shape 76"/>
            <p:cNvSpPr/>
            <p:nvPr/>
          </p:nvSpPr>
          <p:spPr>
            <a:xfrm>
              <a:off x="25400" y="25399"/>
              <a:ext cx="2487379" cy="4878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75" name="Picture 7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538180" cy="4928979"/>
            </a:xfrm>
            <a:prstGeom prst="rect">
              <a:avLst/>
            </a:prstGeom>
            <a:effectLst/>
          </p:spPr>
        </p:pic>
      </p:grpSp>
      <p:sp>
        <p:nvSpPr>
          <p:cNvPr id="78" name="Shape 78"/>
          <p:cNvSpPr/>
          <p:nvPr/>
        </p:nvSpPr>
        <p:spPr>
          <a:xfrm rot="2842310">
            <a:off x="10887667" y="5050104"/>
            <a:ext cx="512426" cy="5915280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79" name="Transparent Mercy 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2099" y="8468243"/>
            <a:ext cx="2363206" cy="136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9"/>
          <p:cNvGrpSpPr/>
          <p:nvPr/>
        </p:nvGrpSpPr>
        <p:grpSpPr>
          <a:xfrm rot="2842310">
            <a:off x="10886631" y="6598473"/>
            <a:ext cx="2538180" cy="4928978"/>
            <a:chOff x="0" y="0"/>
            <a:chExt cx="2538178" cy="4928977"/>
          </a:xfrm>
        </p:grpSpPr>
        <p:sp>
          <p:nvSpPr>
            <p:cNvPr id="88" name="Shape 88"/>
            <p:cNvSpPr/>
            <p:nvPr/>
          </p:nvSpPr>
          <p:spPr>
            <a:xfrm>
              <a:off x="25400" y="25399"/>
              <a:ext cx="2487379" cy="4878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87" name="Picture 86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538180" cy="4928979"/>
            </a:xfrm>
            <a:prstGeom prst="rect">
              <a:avLst/>
            </a:prstGeom>
            <a:effectLst/>
          </p:spPr>
        </p:pic>
      </p:grpSp>
      <p:sp>
        <p:nvSpPr>
          <p:cNvPr id="90" name="Shape 90"/>
          <p:cNvSpPr/>
          <p:nvPr/>
        </p:nvSpPr>
        <p:spPr>
          <a:xfrm rot="2842310">
            <a:off x="10887667" y="5050104"/>
            <a:ext cx="512426" cy="5915280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half" idx="14"/>
          </p:nvPr>
        </p:nvSpPr>
        <p:spPr>
          <a:xfrm>
            <a:off x="1270000" y="5277299"/>
            <a:ext cx="10464800" cy="3302001"/>
          </a:xfrm>
          <a:prstGeom prst="rect">
            <a:avLst/>
          </a:prstGeom>
        </p:spPr>
        <p:txBody>
          <a:bodyPr anchor="b"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3260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quarter" idx="15"/>
          </p:nvPr>
        </p:nvSpPr>
        <p:spPr>
          <a:xfrm>
            <a:off x="1270000" y="8451400"/>
            <a:ext cx="10464800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Paragraph text</a:t>
            </a:r>
          </a:p>
        </p:txBody>
      </p:sp>
      <p:pic>
        <p:nvPicPr>
          <p:cNvPr id="94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82099" y="8468243"/>
            <a:ext cx="2363206" cy="136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7" name="Group 107"/>
          <p:cNvGrpSpPr/>
          <p:nvPr/>
        </p:nvGrpSpPr>
        <p:grpSpPr>
          <a:xfrm rot="2842310">
            <a:off x="10886631" y="6598473"/>
            <a:ext cx="2538180" cy="4928978"/>
            <a:chOff x="0" y="0"/>
            <a:chExt cx="2538178" cy="4928977"/>
          </a:xfrm>
        </p:grpSpPr>
        <p:sp>
          <p:nvSpPr>
            <p:cNvPr id="106" name="Shape 106"/>
            <p:cNvSpPr/>
            <p:nvPr/>
          </p:nvSpPr>
          <p:spPr>
            <a:xfrm>
              <a:off x="25400" y="25399"/>
              <a:ext cx="2487379" cy="4878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endParaRPr/>
            </a:p>
          </p:txBody>
        </p:sp>
        <p:pic>
          <p:nvPicPr>
            <p:cNvPr id="105" name="Picture 104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538180" cy="4928979"/>
            </a:xfrm>
            <a:prstGeom prst="rect">
              <a:avLst/>
            </a:prstGeom>
            <a:effectLst/>
          </p:spPr>
        </p:pic>
      </p:grpSp>
      <p:sp>
        <p:nvSpPr>
          <p:cNvPr id="108" name="Shape 108"/>
          <p:cNvSpPr/>
          <p:nvPr/>
        </p:nvSpPr>
        <p:spPr>
          <a:xfrm rot="2842310">
            <a:off x="10887667" y="5050104"/>
            <a:ext cx="512426" cy="5915280"/>
          </a:xfrm>
          <a:prstGeom prst="rect">
            <a:avLst/>
          </a:prstGeom>
          <a:solidFill>
            <a:srgbClr val="DE53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pic>
        <p:nvPicPr>
          <p:cNvPr id="109" name="Transparent Mercy 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82099" y="8468243"/>
            <a:ext cx="2363206" cy="136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Mercy 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377360" y="1922645"/>
            <a:ext cx="10250080" cy="5908310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63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3260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SUB-HEADING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3260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53585F"/>
                </a:solidFill>
              </a:rPr>
              <a:t>WORD-TWO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SUB-HEADING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0"/>
              </a:spcBef>
              <a:buSzTx/>
              <a:buNone/>
              <a:defRPr sz="13386">
                <a:latin typeface="Bebas Neue"/>
                <a:ea typeface="Bebas Neue"/>
                <a:cs typeface="Bebas Neue"/>
                <a:sym typeface="Bebas Neue"/>
              </a:defRPr>
            </a:pPr>
            <a:r>
              <a:t>Heading </a:t>
            </a:r>
            <a:r>
              <a:rPr>
                <a:solidFill>
                  <a:srgbClr val="E66905"/>
                </a:solidFill>
              </a:rPr>
              <a:t>Heading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0"/>
              </a:spcBef>
              <a:buSzTx/>
              <a:buNone/>
              <a:defRPr sz="13386">
                <a:latin typeface="Bebas Neue"/>
                <a:ea typeface="Bebas Neue"/>
                <a:cs typeface="Bebas Neue"/>
                <a:sym typeface="Bebas Neue"/>
              </a:defRPr>
            </a:pPr>
            <a:r>
              <a:t>Heading </a:t>
            </a:r>
            <a:r>
              <a:rPr>
                <a:solidFill>
                  <a:srgbClr val="E66905"/>
                </a:solidFill>
              </a:rPr>
              <a:t>Heading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120414_familysouthafrica_at_2991_2190x1460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326" t="2687" r="2787" b="11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0" name="Shape 210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97256">
              <a:spcBef>
                <a:spcPts val="0"/>
              </a:spcBef>
              <a:buSzTx/>
              <a:buNone/>
              <a:defRPr sz="13260">
                <a:solidFill>
                  <a:srgbClr val="FFAF00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solidFill>
                  <a:srgbClr val="E66905"/>
                </a:solidFill>
              </a:rPr>
              <a:t>HEADING</a:t>
            </a:r>
            <a:r>
              <a:t> </a:t>
            </a:r>
            <a:r>
              <a:rPr>
                <a:solidFill>
                  <a:srgbClr val="FAFDF6"/>
                </a:solidFill>
              </a:rPr>
              <a:t>WORD-TWO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Paragraph text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120414_familysouthafrica_at_2936_3000x2000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1549" t="8635" r="29013" b="9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8275</TotalTime>
  <Words>14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Fenaughty</dc:creator>
  <cp:lastModifiedBy>login</cp:lastModifiedBy>
  <cp:revision>3</cp:revision>
  <dcterms:modified xsi:type="dcterms:W3CDTF">2015-11-30T07:06:23Z</dcterms:modified>
</cp:coreProperties>
</file>