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898" y="-91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8/04/2013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23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8/04/2013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2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8/04/2013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7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8/04/2013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40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8/04/2013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8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8/04/2013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3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8/04/2013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767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8/04/2013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34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8/04/2013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87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8/04/2013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84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8/04/2013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36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33867-5637-449E-8BD2-6382F06E97C4}" type="datetimeFigureOut">
              <a:rPr lang="en-AU" smtClean="0"/>
              <a:t>8/04/2013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92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4000" cy="57119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5558284"/>
            <a:ext cx="8568952" cy="17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Certain images and/or photos on this page are the copyrighted property of 123RF Limited, their Contributors or Licensed Partners and are being used with permission under license.  These images and/or photos may not be copied or downloaded without permission from 123RF Limited</a:t>
            </a:r>
            <a:endParaRPr lang="en-US" sz="850" baseline="30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4000" cy="5711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5558284"/>
            <a:ext cx="8568952" cy="17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Certain images and/or photos on this page are the copyrighted property of 123RF Limited, their Contributors or Licensed Partners and are being used with permission under license.  These images and/or photos may not be copied or downloaded without permission from 123RF Limited</a:t>
            </a:r>
            <a:endParaRPr lang="en-US" sz="850" baseline="30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7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4000" cy="5711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5558284"/>
            <a:ext cx="8568952" cy="17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Certain images and/or photos on this page are the copyrighted property of 123RF Limited, their Contributors or Licensed Partners and are being used with permission under license.  These images and/or photos may not be copied or downloaded without permission from 123RF Limited</a:t>
            </a:r>
            <a:endParaRPr lang="en-US" sz="850" baseline="30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132</Words>
  <Application>Microsoft Office PowerPoint</Application>
  <PresentationFormat>On-screen Show (16:10)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Buda</dc:creator>
  <cp:lastModifiedBy>login</cp:lastModifiedBy>
  <cp:revision>13</cp:revision>
  <dcterms:created xsi:type="dcterms:W3CDTF">2012-10-30T03:54:09Z</dcterms:created>
  <dcterms:modified xsi:type="dcterms:W3CDTF">2013-04-08T01:12:37Z</dcterms:modified>
</cp:coreProperties>
</file>