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546" y="-461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23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2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17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4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8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3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76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4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7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4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36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33867-5637-449E-8BD2-6382F06E97C4}" type="datetimeFigureOut">
              <a:rPr lang="en-AU" smtClean="0"/>
              <a:t>5/05/2014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B3D5-0EFC-4CE4-8EC2-C559017204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92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9"/>
          <a:stretch/>
        </p:blipFill>
        <p:spPr>
          <a:xfrm>
            <a:off x="-55361" y="1"/>
            <a:ext cx="9199361" cy="571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10852"/>
            <a:ext cx="9144000" cy="6295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 t="81251" r="65942" b="3880"/>
          <a:stretch/>
        </p:blipFill>
        <p:spPr>
          <a:xfrm>
            <a:off x="631404" y="4353509"/>
            <a:ext cx="2431759" cy="1055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0264" y="4637134"/>
            <a:ext cx="403244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en-AU" sz="1100" dirty="0" smtClean="0">
                <a:solidFill>
                  <a:schemeClr val="bg1"/>
                </a:solidFill>
                <a:latin typeface="BlairMdITC TT" panose="00000500000000000000" pitchFamily="2" charset="0"/>
              </a:rPr>
              <a:t>Feast of Saint </a:t>
            </a:r>
            <a:r>
              <a:rPr lang="en-AU" sz="1100" dirty="0" err="1" smtClean="0">
                <a:solidFill>
                  <a:schemeClr val="bg1"/>
                </a:solidFill>
                <a:latin typeface="BlairMdITC TT" panose="00000500000000000000" pitchFamily="2" charset="0"/>
              </a:rPr>
              <a:t>Marcellin</a:t>
            </a:r>
            <a:r>
              <a:rPr lang="en-AU" sz="1100" dirty="0" smtClean="0">
                <a:solidFill>
                  <a:schemeClr val="bg1"/>
                </a:solidFill>
                <a:latin typeface="BlairMdITC TT" panose="00000500000000000000" pitchFamily="2" charset="0"/>
              </a:rPr>
              <a:t> </a:t>
            </a:r>
          </a:p>
          <a:p>
            <a:pPr algn="r">
              <a:lnSpc>
                <a:spcPts val="1300"/>
              </a:lnSpc>
            </a:pPr>
            <a:r>
              <a:rPr lang="en-AU" sz="1100" dirty="0" err="1" smtClean="0">
                <a:solidFill>
                  <a:schemeClr val="bg1"/>
                </a:solidFill>
                <a:latin typeface="BlairMdITC TT" panose="00000500000000000000" pitchFamily="2" charset="0"/>
              </a:rPr>
              <a:t>Champagnat</a:t>
            </a:r>
            <a:r>
              <a:rPr lang="en-AU" sz="1100" dirty="0" smtClean="0">
                <a:solidFill>
                  <a:schemeClr val="bg1"/>
                </a:solidFill>
                <a:latin typeface="BlairMdITC TT" panose="00000500000000000000" pitchFamily="2" charset="0"/>
              </a:rPr>
              <a:t> 2014</a:t>
            </a:r>
            <a:endParaRPr lang="en-AU" sz="1100" dirty="0">
              <a:solidFill>
                <a:schemeClr val="bg1"/>
              </a:solidFill>
              <a:latin typeface="BlairMdITC T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5558284"/>
            <a:ext cx="8568952" cy="179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baseline="30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Certain images and/or photos on this page are the copyrighted property of 123RF Limited, their Contributors or Licensed Partners and are being used with permission under license.  These images and/or photos may not be copied or downloaded without permission from 123RF Limited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754" r="-1151" b="12127"/>
          <a:stretch/>
        </p:blipFill>
        <p:spPr>
          <a:xfrm>
            <a:off x="-55361" y="-1"/>
            <a:ext cx="9305159" cy="571500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95536" y="337220"/>
            <a:ext cx="8352928" cy="50405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39" y="4153955"/>
            <a:ext cx="2598420" cy="1013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49668"/>
            <a:ext cx="1979712" cy="754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692696"/>
            <a:ext cx="4032448" cy="3744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Feast of Saint </a:t>
            </a:r>
            <a:r>
              <a:rPr lang="en-A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Marcellin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 </a:t>
            </a:r>
          </a:p>
          <a:p>
            <a:pPr>
              <a:lnSpc>
                <a:spcPts val="1100"/>
              </a:lnSpc>
            </a:pPr>
            <a:r>
              <a:rPr lang="en-A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Champagnat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lairMdITC TT" panose="00000500000000000000" pitchFamily="2" charset="0"/>
              </a:rPr>
              <a:t> 2014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BlairMdITC T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56</Words>
  <Application>Microsoft Office PowerPoint</Application>
  <PresentationFormat>On-screen Show (16:10)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Buda</dc:creator>
  <cp:lastModifiedBy>Charlene Sim</cp:lastModifiedBy>
  <cp:revision>15</cp:revision>
  <dcterms:created xsi:type="dcterms:W3CDTF">2012-10-30T03:54:09Z</dcterms:created>
  <dcterms:modified xsi:type="dcterms:W3CDTF">2014-05-05T03:26:30Z</dcterms:modified>
</cp:coreProperties>
</file>