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30" y="-28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816" y="553244"/>
            <a:ext cx="4410830" cy="20882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785492"/>
            <a:ext cx="3632448" cy="151216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230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360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128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76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58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bessie.mcconnell\Google Drive\MLF Google Drive\01. Theme\2015\justLove\2015 School Resource\5. justLove-Passion-of-Christ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658"/>
          <a:stretch/>
        </p:blipFill>
        <p:spPr bwMode="auto">
          <a:xfrm>
            <a:off x="0" y="1"/>
            <a:ext cx="9144000" cy="573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323528" y="5486276"/>
            <a:ext cx="8568952" cy="179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50" baseline="30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Certain images and/or photos on this page are the copyrighted property of 123RF Limited, their Contributors or Licensed Partners and are being used with permission under license.  These images and/or photos may not be copied or downloaded without permission from 123RF Limited</a:t>
            </a:r>
          </a:p>
        </p:txBody>
      </p:sp>
      <p:sp>
        <p:nvSpPr>
          <p:cNvPr id="5" name="Rounded Rectangle 4"/>
          <p:cNvSpPr/>
          <p:nvPr userDrawn="1"/>
        </p:nvSpPr>
        <p:spPr>
          <a:xfrm>
            <a:off x="395536" y="337220"/>
            <a:ext cx="8352928" cy="50405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349668"/>
            <a:ext cx="1979712" cy="754731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755576" y="692696"/>
            <a:ext cx="4032448" cy="3744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A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Feast of Saint </a:t>
            </a:r>
            <a:r>
              <a:rPr lang="en-A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Marcellin</a:t>
            </a:r>
            <a:r>
              <a:rPr lang="en-A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>
              <a:lnSpc>
                <a:spcPts val="1100"/>
              </a:lnSpc>
            </a:pPr>
            <a:r>
              <a:rPr lang="en-A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Champagnat</a:t>
            </a:r>
            <a:r>
              <a:rPr lang="en-A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A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2015</a:t>
            </a:r>
            <a:endParaRPr lang="en-AU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099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740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88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637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767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342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872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844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bessie.mcconnell\Google Drive\PA work - Bessie\MLF\Programs\Champagnat Week Resources 2015\Google Docs versions\ChampagnetResources\History\Keynote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628" y="0"/>
            <a:ext cx="7588053" cy="569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349668"/>
            <a:ext cx="1979712" cy="75473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323528" y="5486276"/>
            <a:ext cx="8568952" cy="179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50" baseline="30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Certain images and/or photos on this page are the copyrighted property of 123RF Limited, their Contributors or Licensed Partners and are being used with permission under license.  These images and/or photos may not be copied or downloaded without permission from 123RF Limited</a:t>
            </a:r>
          </a:p>
        </p:txBody>
      </p:sp>
    </p:spTree>
    <p:extLst>
      <p:ext uri="{BB962C8B-B14F-4D97-AF65-F5344CB8AC3E}">
        <p14:creationId xmlns:p14="http://schemas.microsoft.com/office/powerpoint/2010/main" val="372929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ssie.mcconnell\Google Drive\PA work - Bessie\MLF\Programs\Champagnat Week Resources 2015\Google Docs versions\ChampagnetResources\History\Keyno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628" y="0"/>
            <a:ext cx="7588053" cy="569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44008" y="769268"/>
            <a:ext cx="403244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300"/>
              </a:lnSpc>
            </a:pPr>
            <a:r>
              <a:rPr lang="en-AU" sz="1600" dirty="0" smtClean="0">
                <a:latin typeface="+mj-lt"/>
              </a:rPr>
              <a:t>Feast of Saint </a:t>
            </a:r>
            <a:r>
              <a:rPr lang="en-AU" sz="1600" dirty="0" err="1" smtClean="0">
                <a:latin typeface="+mj-lt"/>
              </a:rPr>
              <a:t>Marcellin</a:t>
            </a:r>
            <a:r>
              <a:rPr lang="en-AU" sz="1600" dirty="0" smtClean="0">
                <a:latin typeface="+mj-lt"/>
              </a:rPr>
              <a:t> </a:t>
            </a:r>
          </a:p>
          <a:p>
            <a:pPr algn="r">
              <a:lnSpc>
                <a:spcPts val="1300"/>
              </a:lnSpc>
            </a:pPr>
            <a:r>
              <a:rPr lang="en-AU" sz="1600" dirty="0" err="1" smtClean="0">
                <a:latin typeface="+mj-lt"/>
              </a:rPr>
              <a:t>Champagnat</a:t>
            </a:r>
            <a:r>
              <a:rPr lang="en-AU" sz="1600" dirty="0" smtClean="0">
                <a:latin typeface="+mj-lt"/>
              </a:rPr>
              <a:t> </a:t>
            </a:r>
            <a:r>
              <a:rPr lang="en-AU" sz="1600" dirty="0" smtClean="0">
                <a:latin typeface="+mj-lt"/>
              </a:rPr>
              <a:t>2015</a:t>
            </a:r>
            <a:endParaRPr lang="en-AU" sz="1600" dirty="0"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349668"/>
            <a:ext cx="1979712" cy="7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69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0">
        <p:wipe/>
      </p:transition>
    </mc:Choice>
    <mc:Fallback xmlns="">
      <p:transition spd="slow" advClick="0" advTm="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ssie.mcconnell\Google Drive\MLF Google Drive\01. Theme\2015\justLove\2015 School Resource\5. justLove-Passion-of-Chris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658"/>
          <a:stretch/>
        </p:blipFill>
        <p:spPr bwMode="auto">
          <a:xfrm>
            <a:off x="0" y="1"/>
            <a:ext cx="9144000" cy="573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5486276"/>
            <a:ext cx="8568952" cy="179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50" baseline="30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Certain images and/or photos on this page are the copyrighted property of 123RF Limited, their Contributors or Licensed Partners and are being used with permission under license.  These images and/or photos may not be copied or downloaded without permission from 123RF Limited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95536" y="337220"/>
            <a:ext cx="8352928" cy="50405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349668"/>
            <a:ext cx="1979712" cy="7547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5576" y="692696"/>
            <a:ext cx="4032448" cy="3744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A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Feast of Saint </a:t>
            </a:r>
            <a:r>
              <a:rPr lang="en-A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Marcellin</a:t>
            </a:r>
            <a:r>
              <a:rPr lang="en-A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>
              <a:lnSpc>
                <a:spcPts val="1100"/>
              </a:lnSpc>
            </a:pPr>
            <a:r>
              <a:rPr lang="en-A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Champagnat</a:t>
            </a:r>
            <a:r>
              <a:rPr lang="en-A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A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2015</a:t>
            </a:r>
            <a:endParaRPr lang="en-AU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075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0">
        <p:wipe/>
      </p:transition>
    </mc:Choice>
    <mc:Fallback xmlns="">
      <p:transition spd="slow" advClick="0" advTm="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18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merican Typewriter"/>
        <a:ea typeface=""/>
        <a:cs typeface=""/>
      </a:majorFont>
      <a:minorFont>
        <a:latin typeface="American Typewrit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56</Words>
  <Application>Microsoft Office PowerPoint</Application>
  <PresentationFormat>On-screen Show (16:10)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Bianca Buda</dc:creator>
  <cp:lastModifiedBy>login</cp:lastModifiedBy>
  <cp:revision>27</cp:revision>
  <dcterms:created xsi:type="dcterms:W3CDTF">2012-10-30T03:54:09Z</dcterms:created>
  <dcterms:modified xsi:type="dcterms:W3CDTF">2015-04-20T06:19:53Z</dcterms:modified>
</cp:coreProperties>
</file>