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3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4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6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3867-5637-449E-8BD2-6382F06E97C4}" type="datetimeFigureOut">
              <a:rPr lang="en-AU" smtClean="0"/>
              <a:t>16/04/2013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000674" cy="6885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705848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</a:t>
            </a:r>
            <a:r>
              <a:rPr lang="en-US" sz="85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These </a:t>
            </a:r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images and/or photos may not be copied or downloaded without permission from 123RF Limited</a:t>
            </a:r>
          </a:p>
        </p:txBody>
      </p:sp>
    </p:spTree>
    <p:extLst>
      <p:ext uri="{BB962C8B-B14F-4D97-AF65-F5344CB8AC3E}">
        <p14:creationId xmlns:p14="http://schemas.microsoft.com/office/powerpoint/2010/main" val="41206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7" y="0"/>
            <a:ext cx="10000675" cy="6885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705848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</a:t>
            </a:r>
            <a:r>
              <a:rPr lang="en-US" sz="85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These </a:t>
            </a:r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images and/or photos may not be copied or downloaded without permission from 123RF Limited</a:t>
            </a:r>
          </a:p>
        </p:txBody>
      </p:sp>
    </p:spTree>
    <p:extLst>
      <p:ext uri="{BB962C8B-B14F-4D97-AF65-F5344CB8AC3E}">
        <p14:creationId xmlns:p14="http://schemas.microsoft.com/office/powerpoint/2010/main" val="8949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000674" cy="6885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705848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</a:t>
            </a:r>
            <a:r>
              <a:rPr lang="en-US" sz="85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These </a:t>
            </a:r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images and/or photos may not be copied or downloaded without permission from 123RF Limited</a:t>
            </a:r>
          </a:p>
        </p:txBody>
      </p:sp>
    </p:spTree>
    <p:extLst>
      <p:ext uri="{BB962C8B-B14F-4D97-AF65-F5344CB8AC3E}">
        <p14:creationId xmlns:p14="http://schemas.microsoft.com/office/powerpoint/2010/main" val="32607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132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Buda</dc:creator>
  <cp:lastModifiedBy>login</cp:lastModifiedBy>
  <cp:revision>12</cp:revision>
  <dcterms:created xsi:type="dcterms:W3CDTF">2012-10-30T03:54:09Z</dcterms:created>
  <dcterms:modified xsi:type="dcterms:W3CDTF">2013-04-16T00:56:42Z</dcterms:modified>
</cp:coreProperties>
</file>