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3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4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6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-7590" r="-1" b="2056"/>
          <a:stretch/>
        </p:blipFill>
        <p:spPr>
          <a:xfrm>
            <a:off x="1" y="-531440"/>
            <a:ext cx="9181774" cy="7389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214"/>
            <a:ext cx="9144000" cy="6295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81251" r="65942" b="3880"/>
          <a:stretch/>
        </p:blipFill>
        <p:spPr>
          <a:xfrm>
            <a:off x="697116" y="5521639"/>
            <a:ext cx="2431759" cy="1055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5805264"/>
            <a:ext cx="40324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Feast of Saint </a:t>
            </a:r>
            <a:r>
              <a:rPr lang="en-AU" sz="1100" dirty="0" err="1" smtClean="0">
                <a:solidFill>
                  <a:schemeClr val="bg1"/>
                </a:solidFill>
                <a:latin typeface="BlairMdITC TT" panose="00000500000000000000" pitchFamily="2" charset="0"/>
              </a:rPr>
              <a:t>Marcellin</a:t>
            </a: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 </a:t>
            </a:r>
          </a:p>
          <a:p>
            <a:pPr algn="r">
              <a:lnSpc>
                <a:spcPts val="1300"/>
              </a:lnSpc>
            </a:pPr>
            <a:r>
              <a:rPr lang="en-AU" sz="1100" dirty="0" err="1" smtClean="0">
                <a:solidFill>
                  <a:schemeClr val="bg1"/>
                </a:solidFill>
                <a:latin typeface="BlairMdITC TT" panose="00000500000000000000" pitchFamily="2" charset="0"/>
              </a:rPr>
              <a:t>Champagnat</a:t>
            </a: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 2014</a:t>
            </a:r>
            <a:endParaRPr lang="en-AU" sz="1100" dirty="0">
              <a:solidFill>
                <a:schemeClr val="bg1"/>
              </a:solidFill>
              <a:latin typeface="BlairMdITC T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b="3387"/>
          <a:stretch/>
        </p:blipFill>
        <p:spPr>
          <a:xfrm>
            <a:off x="-165630" y="0"/>
            <a:ext cx="930963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371242"/>
            <a:ext cx="8640960" cy="6048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85184"/>
            <a:ext cx="2598420" cy="1013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61558"/>
            <a:ext cx="2195736" cy="837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576" y="692696"/>
            <a:ext cx="4032448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Feast of Saint </a:t>
            </a: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Marcellin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Champagnat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 2014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BlairMdITC T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12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Buda</dc:creator>
  <cp:lastModifiedBy>Charlene Sim</cp:lastModifiedBy>
  <cp:revision>20</cp:revision>
  <dcterms:created xsi:type="dcterms:W3CDTF">2012-10-30T03:54:09Z</dcterms:created>
  <dcterms:modified xsi:type="dcterms:W3CDTF">2014-05-05T03:20:54Z</dcterms:modified>
</cp:coreProperties>
</file>