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00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bessie.mcconnell\Google Drive\PA work - Bessie\MLF\Programs\Champagnat Week Resources 2015\Google Docs versions\ChampagnetResources\History\Keynot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4184338" y="898537"/>
            <a:ext cx="4032448" cy="437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300"/>
              </a:lnSpc>
            </a:pPr>
            <a:r>
              <a:rPr lang="en-AU" sz="1600" dirty="0" smtClean="0">
                <a:latin typeface="American Typewriter" panose="02090604020004020304" pitchFamily="18" charset="0"/>
              </a:rPr>
              <a:t>Feast of Saint </a:t>
            </a:r>
            <a:r>
              <a:rPr lang="en-AU" sz="1600" dirty="0" err="1" smtClean="0">
                <a:latin typeface="American Typewriter" panose="02090604020004020304" pitchFamily="18" charset="0"/>
              </a:rPr>
              <a:t>Marcellin</a:t>
            </a:r>
            <a:r>
              <a:rPr lang="en-AU" sz="1600" dirty="0" smtClean="0">
                <a:latin typeface="American Typewriter" panose="02090604020004020304" pitchFamily="18" charset="0"/>
              </a:rPr>
              <a:t> </a:t>
            </a:r>
          </a:p>
          <a:p>
            <a:pPr algn="r">
              <a:lnSpc>
                <a:spcPts val="1300"/>
              </a:lnSpc>
            </a:pPr>
            <a:r>
              <a:rPr lang="en-AU" sz="1600" dirty="0" err="1" smtClean="0">
                <a:latin typeface="American Typewriter" panose="02090604020004020304" pitchFamily="18" charset="0"/>
              </a:rPr>
              <a:t>Champagnat</a:t>
            </a:r>
            <a:r>
              <a:rPr lang="en-AU" sz="1600" dirty="0" smtClean="0">
                <a:latin typeface="American Typewriter" panose="02090604020004020304" pitchFamily="18" charset="0"/>
              </a:rPr>
              <a:t> 2015</a:t>
            </a:r>
            <a:endParaRPr lang="en-AU" sz="1600" dirty="0">
              <a:latin typeface="American Typewriter" panose="02090604020004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517232"/>
            <a:ext cx="2195736" cy="8370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87525" y="6525344"/>
            <a:ext cx="8568952" cy="17953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50" baseline="30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Certain images and/or photos on this page are the copyrighted property of 123RF Limited, their Contributors or Licensed Partners and are being used with permission under license.  These images and/or photos may not be copied or downloaded without permission from 123RF Limited</a:t>
            </a:r>
          </a:p>
        </p:txBody>
      </p:sp>
    </p:spTree>
    <p:extLst>
      <p:ext uri="{BB962C8B-B14F-4D97-AF65-F5344CB8AC3E}">
        <p14:creationId xmlns:p14="http://schemas.microsoft.com/office/powerpoint/2010/main" val="58230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128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76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39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essie.mcconnell\Google Drive\MLF Google Drive\01. Theme\2015\justLove\2015 School Resource\5. justLove-Passion-of-Christ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0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 userDrawn="1"/>
        </p:nvSpPr>
        <p:spPr>
          <a:xfrm>
            <a:off x="251520" y="371242"/>
            <a:ext cx="8640960" cy="60486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261558"/>
            <a:ext cx="2195736" cy="83708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755576" y="692696"/>
            <a:ext cx="4032448" cy="385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0"/>
              </a:rPr>
              <a:t>Feast of Saint </a:t>
            </a:r>
            <a:r>
              <a:rPr lang="en-A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0"/>
              </a:rPr>
              <a:t>Marcellin</a:t>
            </a: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0"/>
              </a:rPr>
              <a:t> </a:t>
            </a:r>
          </a:p>
          <a:p>
            <a:pPr>
              <a:lnSpc>
                <a:spcPts val="1100"/>
              </a:lnSpc>
            </a:pPr>
            <a:r>
              <a:rPr lang="en-A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0"/>
              </a:rPr>
              <a:t>Champagnat</a:t>
            </a: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0"/>
              </a:rPr>
              <a:t> 2015</a:t>
            </a:r>
            <a:endParaRPr lang="en-AU" sz="1400" dirty="0">
              <a:solidFill>
                <a:schemeClr val="tx1">
                  <a:lumMod val="75000"/>
                  <a:lumOff val="25000"/>
                </a:schemeClr>
              </a:solidFill>
              <a:latin typeface="American Typewriter" panose="02090604020004020304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23528" y="6561832"/>
            <a:ext cx="8568952" cy="17953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50" baseline="30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Certain images and/or photos on this page are the copyrighted property of 123RF Limited, their Contributors or Licensed Partners and are being used with permission under license.  These images and/or photos may not be copied or downloaded without permission from 123RF Limited</a:t>
            </a:r>
          </a:p>
        </p:txBody>
      </p:sp>
    </p:spTree>
    <p:extLst>
      <p:ext uri="{BB962C8B-B14F-4D97-AF65-F5344CB8AC3E}">
        <p14:creationId xmlns:p14="http://schemas.microsoft.com/office/powerpoint/2010/main" val="304740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872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88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bessie.mcconnell\Google Drive\MLF Google Drive\01. Theme\2015\justLove\2015 School Resource\5. justLove-Passion-of-Christ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0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 userDrawn="1"/>
        </p:nvSpPr>
        <p:spPr>
          <a:xfrm>
            <a:off x="251520" y="371242"/>
            <a:ext cx="8640960" cy="60486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261558"/>
            <a:ext cx="2195736" cy="837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637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767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42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844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33867-5637-449E-8BD2-6382F06E97C4}" type="datetimeFigureOut">
              <a:rPr lang="en-AU" smtClean="0"/>
              <a:t>20/04/2015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360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bessie.mcconnell\Google Drive\PA work - Bessie\MLF\Programs\Champagnat Week Resources 2015\Google Docs versions\ChampagnetResources\History\Keynote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05264"/>
            <a:ext cx="2195736" cy="837086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287524" y="6633840"/>
            <a:ext cx="8568952" cy="17953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50" baseline="30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Certain images and/or photos on this page are the copyrighted property of 123RF Limited, their Contributors or Licensed Partners and are being used with permission under license.  These images and/or photos may not be copied or downloaded without permission from 123RF Limited</a:t>
            </a:r>
          </a:p>
        </p:txBody>
      </p:sp>
    </p:spTree>
    <p:extLst>
      <p:ext uri="{BB962C8B-B14F-4D97-AF65-F5344CB8AC3E}">
        <p14:creationId xmlns:p14="http://schemas.microsoft.com/office/powerpoint/2010/main" val="372929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essie.mcconnell\Google Drive\PA work - Bessie\MLF\Programs\Champagnat Week Resources 2015\Google Docs versions\ChampagnetResources\History\Keyno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184338" y="898537"/>
            <a:ext cx="4032448" cy="437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300"/>
              </a:lnSpc>
            </a:pPr>
            <a:r>
              <a:rPr lang="en-AU" sz="1600" dirty="0" smtClean="0">
                <a:latin typeface="American Typewriter" panose="02090604020004020304" pitchFamily="18" charset="0"/>
              </a:rPr>
              <a:t>Feast of Saint </a:t>
            </a:r>
            <a:r>
              <a:rPr lang="en-AU" sz="1600" dirty="0" err="1" smtClean="0">
                <a:latin typeface="American Typewriter" panose="02090604020004020304" pitchFamily="18" charset="0"/>
              </a:rPr>
              <a:t>Marcellin</a:t>
            </a:r>
            <a:r>
              <a:rPr lang="en-AU" sz="1600" dirty="0" smtClean="0">
                <a:latin typeface="American Typewriter" panose="02090604020004020304" pitchFamily="18" charset="0"/>
              </a:rPr>
              <a:t> </a:t>
            </a:r>
          </a:p>
          <a:p>
            <a:pPr algn="r">
              <a:lnSpc>
                <a:spcPts val="1300"/>
              </a:lnSpc>
            </a:pPr>
            <a:r>
              <a:rPr lang="en-AU" sz="1600" dirty="0" err="1" smtClean="0">
                <a:latin typeface="American Typewriter" panose="02090604020004020304" pitchFamily="18" charset="0"/>
              </a:rPr>
              <a:t>Champagnat</a:t>
            </a:r>
            <a:r>
              <a:rPr lang="en-AU" sz="1600" dirty="0" smtClean="0">
                <a:latin typeface="American Typewriter" panose="02090604020004020304" pitchFamily="18" charset="0"/>
              </a:rPr>
              <a:t> 2015</a:t>
            </a:r>
            <a:endParaRPr lang="en-AU" sz="1600" dirty="0">
              <a:latin typeface="American Typewriter" panose="02090604020004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517232"/>
            <a:ext cx="2195736" cy="8370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7524" y="6597352"/>
            <a:ext cx="8568952" cy="17953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50" baseline="30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Certain images and/or photos on this page are the copyrighted property of 123RF Limited, their Contributors or Licensed Partners and are being used with permission under license.  These images and/or photos may not be copied or downloaded without permission from 123RF Limited</a:t>
            </a:r>
          </a:p>
        </p:txBody>
      </p:sp>
    </p:spTree>
    <p:extLst>
      <p:ext uri="{BB962C8B-B14F-4D97-AF65-F5344CB8AC3E}">
        <p14:creationId xmlns:p14="http://schemas.microsoft.com/office/powerpoint/2010/main" val="412069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0">
        <p:wipe/>
      </p:transition>
    </mc:Choice>
    <mc:Fallback xmlns="">
      <p:transition spd="slow"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ssie.mcconnell\Google Drive\MLF Google Drive\01. Theme\2015\justLove\2015 School Resource\5. justLove-Passion-of-Chris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0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251520" y="371242"/>
            <a:ext cx="8640960" cy="60486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261558"/>
            <a:ext cx="2195736" cy="8370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55576" y="692696"/>
            <a:ext cx="4032448" cy="385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0"/>
              </a:rPr>
              <a:t>Feast of Saint </a:t>
            </a:r>
            <a:r>
              <a:rPr lang="en-A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0"/>
              </a:rPr>
              <a:t>Marcellin</a:t>
            </a: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0"/>
              </a:rPr>
              <a:t> </a:t>
            </a:r>
          </a:p>
          <a:p>
            <a:pPr>
              <a:lnSpc>
                <a:spcPts val="1100"/>
              </a:lnSpc>
            </a:pPr>
            <a:r>
              <a:rPr lang="en-A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0"/>
              </a:rPr>
              <a:t>Champagnat</a:t>
            </a:r>
            <a:r>
              <a:rPr lang="en-A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 panose="02090604020004020304" pitchFamily="18" charset="0"/>
              </a:rPr>
              <a:t> 2015</a:t>
            </a:r>
            <a:endParaRPr lang="en-AU" sz="1400" dirty="0">
              <a:solidFill>
                <a:schemeClr val="tx1">
                  <a:lumMod val="75000"/>
                  <a:lumOff val="25000"/>
                </a:schemeClr>
              </a:solidFill>
              <a:latin typeface="American Typewriter" panose="02090604020004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524" y="6561832"/>
            <a:ext cx="8568952" cy="17953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50" baseline="30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Certain images and/or photos on this page are the copyrighted property of 123RF Limited, their Contributors or Licensed Partners and are being used with permission under license.  These images and/or photos may not be copied or downloaded without permission from 123RF Limited</a:t>
            </a:r>
          </a:p>
        </p:txBody>
      </p:sp>
    </p:spTree>
    <p:extLst>
      <p:ext uri="{BB962C8B-B14F-4D97-AF65-F5344CB8AC3E}">
        <p14:creationId xmlns:p14="http://schemas.microsoft.com/office/powerpoint/2010/main" val="89497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0">
        <p:wipe/>
      </p:transition>
    </mc:Choice>
    <mc:Fallback xmlns="">
      <p:transition spd="slow" advClick="0" advTm="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merican Typewriter"/>
        <a:ea typeface=""/>
        <a:cs typeface=""/>
      </a:majorFont>
      <a:minorFont>
        <a:latin typeface="American Typewrit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100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Buda</dc:creator>
  <cp:lastModifiedBy>login</cp:lastModifiedBy>
  <cp:revision>30</cp:revision>
  <dcterms:created xsi:type="dcterms:W3CDTF">2012-10-30T03:54:09Z</dcterms:created>
  <dcterms:modified xsi:type="dcterms:W3CDTF">2015-04-20T06:21:47Z</dcterms:modified>
</cp:coreProperties>
</file>