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6-9-pag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1451" y="867915"/>
            <a:ext cx="22224574" cy="12612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tandalon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0960"/>
            <a:ext cx="24384001" cy="13837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op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2079"/>
            <a:ext cx="24384000" cy="335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bottom-16-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624" y="10263911"/>
            <a:ext cx="24699457" cy="366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22360" y="10375531"/>
            <a:ext cx="4035641" cy="3503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