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6752" y="0"/>
            <a:ext cx="11965302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age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4358" y="311150"/>
            <a:ext cx="12700001" cy="9334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top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26486"/>
            <a:ext cx="13004800" cy="23282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botto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528391"/>
            <a:ext cx="13004800" cy="2514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mal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51100" y="7414280"/>
            <a:ext cx="2869789" cy="24915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