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931" y="-101653"/>
            <a:ext cx="9665630" cy="13222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873" y="5840477"/>
            <a:ext cx="2884990" cy="1338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310" y="6006796"/>
            <a:ext cx="4443139" cy="50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 Black </vt:lpstr>
      <vt:lpstr>PowerPoint Presentation</vt:lpstr>
    </vt:vector>
  </TitlesOfParts>
  <Company>Marist Brothers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Harris</dc:creator>
  <cp:lastModifiedBy>login</cp:lastModifiedBy>
  <cp:revision>3</cp:revision>
  <dcterms:created xsi:type="dcterms:W3CDTF">2015-02-05T01:42:26Z</dcterms:created>
  <dcterms:modified xsi:type="dcterms:W3CDTF">2015-02-05T04:58:37Z</dcterms:modified>
</cp:coreProperties>
</file>